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41B01-DA86-B66A-D3BE-C2C1FC4F355B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D14F-888C-D205-377F-D698837C1C4E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CA0F75A-135A-7809-060E-1EE48EFC26ED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FE18EC-5DD0-307C-8C36-350B5658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" y="1788416"/>
            <a:ext cx="5326928" cy="29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1BF0C45-1657-A0C7-002E-DC2E924701B6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99FF26-6173-71F5-1010-FF8CF9FFD455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B13ED7-AE06-912C-E62A-1A69983D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44" y="1519855"/>
            <a:ext cx="5396978" cy="392525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F014-D3FB-90BD-408B-CF0E99785B79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081FF8-BA52-E453-AD1E-2887931D0B43}"/>
              </a:ext>
            </a:extLst>
          </p:cNvPr>
          <p:cNvSpPr txBox="1"/>
          <p:nvPr/>
        </p:nvSpPr>
        <p:spPr>
          <a:xfrm>
            <a:off x="283751" y="2590113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233E7-A295-4DEA-0ED3-ACA7773DE5EC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97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9B86-94A1-9772-D77A-14F3AB94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1944248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B5F427-1530-6F31-9F66-22967BD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2846019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32-16-8-16-32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FAA902-18CF-A998-C8E9-3241051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9" y="1542609"/>
            <a:ext cx="4424181" cy="364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A7851B-68CF-D3BB-4D14-0DD451A5C641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965</Words>
  <Application>Microsoft Office PowerPoint</Application>
  <PresentationFormat>寬螢幕</PresentationFormat>
  <Paragraphs>98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11</cp:revision>
  <dcterms:created xsi:type="dcterms:W3CDTF">2024-06-12T08:37:42Z</dcterms:created>
  <dcterms:modified xsi:type="dcterms:W3CDTF">2024-06-18T06:00:34Z</dcterms:modified>
</cp:coreProperties>
</file>